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Segoe UI" panose="020B0502040204020203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6532" autoAdjust="0"/>
  </p:normalViewPr>
  <p:slideViewPr>
    <p:cSldViewPr snapToGrid="0">
      <p:cViewPr varScale="1">
        <p:scale>
          <a:sx n="114" d="100"/>
          <a:sy n="114" d="100"/>
        </p:scale>
        <p:origin x="79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2EB9D-1849-4F7F-9DCB-967CD8DA6AE6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3AAEA-468E-46E8-94AE-17F6C1A50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67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API friends. Welcome to my presentation about Serverless APIs. I hope that by the end of it, we would have more serverless ninjas across the globe.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3AAEA-468E-46E8-94AE-17F6C1A500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5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API friends. Welcome to my presentation about Serverless APIs. I hope that by the end of it, we would have more serverless ninjas across the globe.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3AAEA-468E-46E8-94AE-17F6C1A500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31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API friends. Welcome to my presentation about Serverless APIs. I hope that by the end of it, we would have more serverless ninjas across the globe.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3AAEA-468E-46E8-94AE-17F6C1A500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2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API friends. Welcome to my presentation about Serverless APIs. I hope that by the end of it, we would have more serverless ninjas across the globe.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3AAEA-468E-46E8-94AE-17F6C1A500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32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DCB14-A06B-4E7A-95A0-84D9DBB39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BFA0AE-617C-4942-ABBF-FBEE6E74A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18C6C-3198-4F03-BF4B-2DD422E9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60326-33BE-45A2-BB2D-BDB0B5D9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3CA30-05CC-426D-9131-AE2AD945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6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7961-9A77-4A05-97E5-044E4E10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B6458-A066-47D0-82F4-A36FC41D8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8E15F-7DFE-456A-8E3D-25DDDEE7B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7109D-580C-4590-817C-1291AC96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FE349-C9CC-4454-91F1-142C2617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0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1F35A1-65B6-4D97-A45A-16A61F495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8785F-7052-46F9-8F11-B1673F000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C8F75-4244-4E00-9C42-BC0FA6E68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635AB-E514-42E6-A013-8F76E442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1AB16-BE72-4461-B599-5C77FACE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85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025F8-BA02-4EDA-B76E-2E5735D3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77FFD-9B86-4E1C-8295-460D69842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A59F0-2148-4C97-B1AD-8C62657C2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34A20-0F38-4C77-B977-9AE52572D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1C9E1-46F9-4F09-A1FD-395B0C8C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96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E650-1E0A-45F1-8B69-C7BCDA0DB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FB80A-6E18-49EC-A33F-FF8771DB3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D3B28-B648-49A9-BAC7-712B8C71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D847C-B9AB-4B9A-9164-55E5009B9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65FA9-1F2A-458B-94F7-CC34D376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9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3930E-43F7-411A-A9F2-A295B352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B089C-69D4-439D-BE59-4A8F79A60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55DEF8-5DD1-451F-A1A1-25B8F20AC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20C5D-B18B-4C01-A8CD-A5292125A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53149-6A34-48B2-9375-58A90D734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F906DD-EE5E-45CB-80D0-0E7BC3D8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3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3A8F-329E-4653-B70E-B6E4891BD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AC2F9-5BAD-47D1-A496-E61F4BE2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524DA-B3CA-4036-B528-C3D3B7F3D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9C5F29-68E4-4D83-8374-A8C505843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BDC84-5006-433A-AE0D-D317B10B80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A547ED-69F0-4E71-AF5D-31E9038B8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58189-2799-4D76-B76A-26959395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5659A-0E30-4B67-B809-281EA4290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6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2D202-526E-4C5A-922E-2002B01D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110BF-02FD-41E8-AB78-ECA15668D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62BA4-B908-4A3C-BC8E-53F20015F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DD02E-FBF5-4213-A24F-C5106342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4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796076-5C82-42D5-8BDC-4D641E26E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E0DA8-0252-495A-9E48-4999C3850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5E845-5351-47D4-B22C-F5A3BA64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9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218E8-227A-4EF6-B062-01A838A0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F91B8-F52E-4D3E-BC6F-2BE5F0DB0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9C1CD-3116-4A4C-88C9-786D4A6FB6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712C9-7736-4A14-9748-40D18EA6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67FB1-B564-48B8-A5E5-F1DC6E85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A418C-C1C7-413E-A1EA-C0162EB3B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6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F15A8-FE11-4E62-BCEB-BF55E3C5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4D206A-1C68-4362-BE89-E296480DA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A14CA-4FD8-4AAA-B801-F7925F6F8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6899B-CF2C-4131-86C8-C892E7DB6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A518-EF65-441B-ACAD-974797FB796F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2C485-48C1-4DBD-91B7-C435030C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384AB-8DA2-451C-BB55-C69986D2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7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BF705-17E9-4C8C-944C-4A3AEF827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0A7B4-80BD-4347-88C0-EC316DF1E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E1654-A545-4283-82D4-9EA2823811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1A518-EF65-441B-ACAD-974797FB796F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89919-3844-4C1D-89B1-D997B984E3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D2F57-99E3-4360-B213-AE5C52AF5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EFE47-5C6C-4183-AD68-76AF189D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E75A121-FDA3-4F68-B33F-B90BE4AF3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DC8876-D9E3-40E6-8631-722C153E2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A0A115-E46F-45D5-B5A5-A507BE484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368CA5E-8451-4CB2-8381-EE553B303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983" y="4632326"/>
            <a:ext cx="7991917" cy="171312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a </a:t>
            </a:r>
            <a:r>
              <a:rPr lang="en-US" sz="36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hate speech classification 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using </a:t>
            </a:r>
            <a:r>
              <a:rPr lang="en-US" sz="36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pure JavaScript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0236826-8689-489F-9043-1B155B765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6812" y="1259955"/>
            <a:ext cx="2859819" cy="285981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69B2E1A-997A-4EC4-901C-1252ED4E9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9442" y="1350597"/>
            <a:ext cx="2671918" cy="267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8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E75A121-FDA3-4F68-B33F-B90BE4AF36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DC8876-D9E3-40E6-8631-722C153E2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A0A115-E46F-45D5-B5A5-A507BE484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368CA5E-8451-4CB2-8381-EE553B303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983" y="4632326"/>
            <a:ext cx="7991917" cy="171312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Deploy JavaScript </a:t>
            </a:r>
            <a:r>
              <a:rPr lang="en-US" sz="36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models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n-US" sz="36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AWS Lambda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0236826-8689-489F-9043-1B155B765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8030" y="1676859"/>
            <a:ext cx="2195425" cy="21954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64424DD-8358-4A17-8A48-9C80AA820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4650" y="1676859"/>
            <a:ext cx="2195425" cy="2246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505DD5-48C7-4C19-9CC0-90A1CCA25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270" y="1662628"/>
            <a:ext cx="1726250" cy="227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5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A0A115-E46F-45D5-B5A5-A507BE484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368CA5E-8451-4CB2-8381-EE553B303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028" y="3989936"/>
            <a:ext cx="7950261" cy="1666361"/>
          </a:xfrm>
        </p:spPr>
        <p:txBody>
          <a:bodyPr>
            <a:normAutofit fontScale="92500"/>
          </a:bodyPr>
          <a:lstStyle/>
          <a:p>
            <a:pPr algn="l">
              <a:lnSpc>
                <a:spcPct val="110000"/>
              </a:lnSpc>
            </a:pPr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Pipelines Produce </a:t>
            </a:r>
          </a:p>
          <a:p>
            <a:pPr algn="l">
              <a:lnSpc>
                <a:spcPct val="110000"/>
              </a:lnSpc>
            </a:pPr>
            <a:r>
              <a:rPr lang="en-US" sz="4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Inference models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D41289D-0AA1-4037-BA42-AC7540D17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4763" y="775098"/>
            <a:ext cx="1409097" cy="140909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C57F1D5-D092-42F2-A892-AE0F06BED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9869" y="4191706"/>
            <a:ext cx="1582486" cy="158248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04C0AF3-7062-4884-A0B6-7D0BF26D57A7}"/>
              </a:ext>
            </a:extLst>
          </p:cNvPr>
          <p:cNvSpPr/>
          <p:nvPr/>
        </p:nvSpPr>
        <p:spPr>
          <a:xfrm>
            <a:off x="2262908" y="1236135"/>
            <a:ext cx="707666" cy="4870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EDBC299-B8E9-468B-BE28-8781F53B3B63}"/>
              </a:ext>
            </a:extLst>
          </p:cNvPr>
          <p:cNvSpPr/>
          <p:nvPr/>
        </p:nvSpPr>
        <p:spPr>
          <a:xfrm>
            <a:off x="5239572" y="1236136"/>
            <a:ext cx="707666" cy="4870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72B7F8F-2317-4681-BFC0-387276EE3D6D}"/>
              </a:ext>
            </a:extLst>
          </p:cNvPr>
          <p:cNvSpPr/>
          <p:nvPr/>
        </p:nvSpPr>
        <p:spPr>
          <a:xfrm>
            <a:off x="8149456" y="1236137"/>
            <a:ext cx="707666" cy="4870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D77F4F00-56DB-4932-A7C9-1F6B2566DD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071" y="775093"/>
            <a:ext cx="1409097" cy="140909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8BF8C91-6154-4C18-A380-C5D0978DA6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16964" y="607980"/>
            <a:ext cx="1576215" cy="15762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EFAF0F-112A-47A0-933F-EA5BD75BB7DD}"/>
              </a:ext>
            </a:extLst>
          </p:cNvPr>
          <p:cNvSpPr txBox="1"/>
          <p:nvPr/>
        </p:nvSpPr>
        <p:spPr>
          <a:xfrm>
            <a:off x="207634" y="2266784"/>
            <a:ext cx="17574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Collection</a:t>
            </a: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787EF0-D63F-4977-8245-4B7F3A675993}"/>
              </a:ext>
            </a:extLst>
          </p:cNvPr>
          <p:cNvSpPr txBox="1"/>
          <p:nvPr/>
        </p:nvSpPr>
        <p:spPr>
          <a:xfrm>
            <a:off x="3259266" y="2270423"/>
            <a:ext cx="19803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Pre-processing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B933AF-82E6-46B0-880C-F84C02185292}"/>
              </a:ext>
            </a:extLst>
          </p:cNvPr>
          <p:cNvSpPr txBox="1"/>
          <p:nvPr/>
        </p:nvSpPr>
        <p:spPr>
          <a:xfrm>
            <a:off x="5816281" y="2269937"/>
            <a:ext cx="22660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Algorithm Selection</a:t>
            </a:r>
            <a:endParaRPr 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1B62C5-0500-4FCD-94DE-45FCF0594A82}"/>
              </a:ext>
            </a:extLst>
          </p:cNvPr>
          <p:cNvSpPr txBox="1"/>
          <p:nvPr/>
        </p:nvSpPr>
        <p:spPr>
          <a:xfrm>
            <a:off x="9386737" y="5881001"/>
            <a:ext cx="18758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Inference Model</a:t>
            </a:r>
            <a:endParaRPr lang="en-US" sz="2000" dirty="0">
              <a:solidFill>
                <a:srgbClr val="FFC000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04731C5-80DC-41E3-A9EB-E4BFBD54B4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59869" y="691535"/>
            <a:ext cx="1576215" cy="15762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A1AD72-940D-401A-A246-F90834A1205D}"/>
              </a:ext>
            </a:extLst>
          </p:cNvPr>
          <p:cNvSpPr txBox="1"/>
          <p:nvPr/>
        </p:nvSpPr>
        <p:spPr>
          <a:xfrm>
            <a:off x="9114945" y="2266784"/>
            <a:ext cx="22660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Final Model Training</a:t>
            </a:r>
            <a:endParaRPr lang="en-US" sz="20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1FD7950-45BA-40ED-9427-D08E998861FE}"/>
              </a:ext>
            </a:extLst>
          </p:cNvPr>
          <p:cNvSpPr/>
          <p:nvPr/>
        </p:nvSpPr>
        <p:spPr>
          <a:xfrm rot="5400000">
            <a:off x="9904634" y="3251879"/>
            <a:ext cx="686683" cy="48701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67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7A0A115-E46F-45D5-B5A5-A507BE4843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32A0CC0-1989-454E-B366-C4FF624EA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0696" y="768563"/>
            <a:ext cx="4110605" cy="411060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C57F1D5-D092-42F2-A892-AE0F06BED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4481" y="1815038"/>
            <a:ext cx="940993" cy="9409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01B62C5-0500-4FCD-94DE-45FCF0594A82}"/>
              </a:ext>
            </a:extLst>
          </p:cNvPr>
          <p:cNvSpPr txBox="1"/>
          <p:nvPr/>
        </p:nvSpPr>
        <p:spPr>
          <a:xfrm>
            <a:off x="3116851" y="5121775"/>
            <a:ext cx="59582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AI-infused Serverless APIs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8EB1AE2-2B86-402A-B30C-09ED7434A9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0858" y="3625119"/>
            <a:ext cx="643420" cy="6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07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1952</TotalTime>
  <Words>168</Words>
  <Application>Microsoft Office PowerPoint</Application>
  <PresentationFormat>Widescreen</PresentationFormat>
  <Paragraphs>18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Segoe UI</vt:lpstr>
      <vt:lpstr>Arial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Serverless  Ninja Guidebook</dc:title>
  <dc:creator>Allan Chua</dc:creator>
  <cp:lastModifiedBy>Allan Chua</cp:lastModifiedBy>
  <cp:revision>425</cp:revision>
  <dcterms:created xsi:type="dcterms:W3CDTF">2020-08-12T10:39:56Z</dcterms:created>
  <dcterms:modified xsi:type="dcterms:W3CDTF">2020-09-09T16:39:12Z</dcterms:modified>
</cp:coreProperties>
</file>